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9" r:id="rId9"/>
    <p:sldId id="259" r:id="rId10"/>
    <p:sldId id="258" r:id="rId11"/>
    <p:sldId id="272" r:id="rId12"/>
    <p:sldId id="271" r:id="rId13"/>
    <p:sldId id="270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CD49A-30CD-459B-8D3A-4A36EFF5DF3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94C89F-82A3-406A-A0E9-B92A9D821653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Интерес детей и родителей.</a:t>
          </a:r>
          <a:endParaRPr lang="ru-RU" sz="32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CAF51CC-40FA-4854-A525-44B21416158C}" type="parTrans" cxnId="{3940863C-2087-44D4-813A-BE7F7FEE2BAA}">
      <dgm:prSet/>
      <dgm:spPr/>
      <dgm:t>
        <a:bodyPr/>
        <a:lstStyle/>
        <a:p>
          <a:endParaRPr lang="ru-RU"/>
        </a:p>
      </dgm:t>
    </dgm:pt>
    <dgm:pt modelId="{785D3D31-21C8-4F8E-8AAA-470E7EE5394C}" type="sibTrans" cxnId="{3940863C-2087-44D4-813A-BE7F7FEE2BAA}">
      <dgm:prSet/>
      <dgm:spPr/>
      <dgm:t>
        <a:bodyPr/>
        <a:lstStyle/>
        <a:p>
          <a:endParaRPr lang="ru-RU"/>
        </a:p>
      </dgm:t>
    </dgm:pt>
    <dgm:pt modelId="{56EB5A24-CFB2-4B97-95B6-EF05560908D0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Наличие необходимого оборудования и методического материала по данной теме.</a:t>
          </a:r>
          <a:endParaRPr lang="ru-RU" sz="3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0D6FB3-CDEC-4CB9-A46B-E47E4C1D7E2D}" type="parTrans" cxnId="{5C76E698-607D-4280-A6C6-1CEE18AC11D5}">
      <dgm:prSet/>
      <dgm:spPr/>
      <dgm:t>
        <a:bodyPr/>
        <a:lstStyle/>
        <a:p>
          <a:endParaRPr lang="ru-RU"/>
        </a:p>
      </dgm:t>
    </dgm:pt>
    <dgm:pt modelId="{1F5F5CFE-C664-4D98-9E6A-0E86B69839D3}" type="sibTrans" cxnId="{5C76E698-607D-4280-A6C6-1CEE18AC11D5}">
      <dgm:prSet/>
      <dgm:spPr/>
      <dgm:t>
        <a:bodyPr/>
        <a:lstStyle/>
        <a:p>
          <a:endParaRPr lang="ru-RU"/>
        </a:p>
      </dgm:t>
    </dgm:pt>
    <dgm:pt modelId="{41F92ECF-65FA-4570-8D4C-B75E5085A2A4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Участие родителей в реализации проекта</a:t>
          </a:r>
          <a:r>
            <a: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0F3131-7BC3-4623-AB8A-5D66A8A3947E}" type="parTrans" cxnId="{9D5E828A-65DC-4C2F-A40F-ADE8E8B8D3BD}">
      <dgm:prSet/>
      <dgm:spPr/>
      <dgm:t>
        <a:bodyPr/>
        <a:lstStyle/>
        <a:p>
          <a:endParaRPr lang="ru-RU"/>
        </a:p>
      </dgm:t>
    </dgm:pt>
    <dgm:pt modelId="{D253EDDF-F58F-4C03-84F7-2F4E68618DC7}" type="sibTrans" cxnId="{9D5E828A-65DC-4C2F-A40F-ADE8E8B8D3BD}">
      <dgm:prSet/>
      <dgm:spPr/>
      <dgm:t>
        <a:bodyPr/>
        <a:lstStyle/>
        <a:p>
          <a:endParaRPr lang="ru-RU"/>
        </a:p>
      </dgm:t>
    </dgm:pt>
    <dgm:pt modelId="{3E889160-D195-43AA-8FCF-52D293987F0F}" type="pres">
      <dgm:prSet presAssocID="{34DCD49A-30CD-459B-8D3A-4A36EFF5DF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D06B4E-9726-4F8C-B2FC-CB4B38CC47ED}" type="pres">
      <dgm:prSet presAssocID="{DA94C89F-82A3-406A-A0E9-B92A9D821653}" presName="parentLin" presStyleCnt="0"/>
      <dgm:spPr/>
    </dgm:pt>
    <dgm:pt modelId="{5F35BFD9-5A39-4225-BC1D-9DA54C3B96D4}" type="pres">
      <dgm:prSet presAssocID="{DA94C89F-82A3-406A-A0E9-B92A9D82165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E29A432-5659-4A85-9C7F-3965052B5764}" type="pres">
      <dgm:prSet presAssocID="{DA94C89F-82A3-406A-A0E9-B92A9D821653}" presName="parentText" presStyleLbl="node1" presStyleIdx="0" presStyleCnt="3" custScaleX="138097" custScaleY="138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CBB1F-AE7D-46C3-9E1C-8F3AB0D13719}" type="pres">
      <dgm:prSet presAssocID="{DA94C89F-82A3-406A-A0E9-B92A9D821653}" presName="negativeSpace" presStyleCnt="0"/>
      <dgm:spPr/>
    </dgm:pt>
    <dgm:pt modelId="{72080321-98D1-4CF5-840C-F103115B4D9E}" type="pres">
      <dgm:prSet presAssocID="{DA94C89F-82A3-406A-A0E9-B92A9D821653}" presName="childText" presStyleLbl="conFgAcc1" presStyleIdx="0" presStyleCnt="3">
        <dgm:presLayoutVars>
          <dgm:bulletEnabled val="1"/>
        </dgm:presLayoutVars>
      </dgm:prSet>
      <dgm:spPr/>
    </dgm:pt>
    <dgm:pt modelId="{7A8EB9FE-8EE3-482F-9911-D2128F738E6C}" type="pres">
      <dgm:prSet presAssocID="{785D3D31-21C8-4F8E-8AAA-470E7EE5394C}" presName="spaceBetweenRectangles" presStyleCnt="0"/>
      <dgm:spPr/>
    </dgm:pt>
    <dgm:pt modelId="{D0619137-1F5A-45E6-93EA-52FAD70626F5}" type="pres">
      <dgm:prSet presAssocID="{56EB5A24-CFB2-4B97-95B6-EF05560908D0}" presName="parentLin" presStyleCnt="0"/>
      <dgm:spPr/>
    </dgm:pt>
    <dgm:pt modelId="{D6081591-09CF-4F2C-9EA3-62D0D3536F86}" type="pres">
      <dgm:prSet presAssocID="{56EB5A24-CFB2-4B97-95B6-EF05560908D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CF6690-908E-4C4C-9E8F-ADDC019695BF}" type="pres">
      <dgm:prSet presAssocID="{56EB5A24-CFB2-4B97-95B6-EF05560908D0}" presName="parentText" presStyleLbl="node1" presStyleIdx="1" presStyleCnt="3" custScaleX="142857" custScaleY="1457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0369A-9064-4E89-A48A-1E98E595E835}" type="pres">
      <dgm:prSet presAssocID="{56EB5A24-CFB2-4B97-95B6-EF05560908D0}" presName="negativeSpace" presStyleCnt="0"/>
      <dgm:spPr/>
    </dgm:pt>
    <dgm:pt modelId="{4C551960-6231-4856-B18F-E8B057C15294}" type="pres">
      <dgm:prSet presAssocID="{56EB5A24-CFB2-4B97-95B6-EF05560908D0}" presName="childText" presStyleLbl="conFgAcc1" presStyleIdx="1" presStyleCnt="3">
        <dgm:presLayoutVars>
          <dgm:bulletEnabled val="1"/>
        </dgm:presLayoutVars>
      </dgm:prSet>
      <dgm:spPr/>
    </dgm:pt>
    <dgm:pt modelId="{E7C9B466-31E1-4C1B-806D-48787FAEEFE6}" type="pres">
      <dgm:prSet presAssocID="{1F5F5CFE-C664-4D98-9E6A-0E86B69839D3}" presName="spaceBetweenRectangles" presStyleCnt="0"/>
      <dgm:spPr/>
    </dgm:pt>
    <dgm:pt modelId="{58381011-B469-42FB-9D4D-8B8FDBB8D186}" type="pres">
      <dgm:prSet presAssocID="{41F92ECF-65FA-4570-8D4C-B75E5085A2A4}" presName="parentLin" presStyleCnt="0"/>
      <dgm:spPr/>
    </dgm:pt>
    <dgm:pt modelId="{B7930EA1-7A54-4809-90D0-5F22C19ADEB0}" type="pres">
      <dgm:prSet presAssocID="{41F92ECF-65FA-4570-8D4C-B75E5085A2A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530B9F9-FC67-442E-8D09-609209F5569A}" type="pres">
      <dgm:prSet presAssocID="{41F92ECF-65FA-4570-8D4C-B75E5085A2A4}" presName="parentText" presStyleLbl="node1" presStyleIdx="2" presStyleCnt="3" custScaleX="142857" custScaleY="1289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C454A-75DE-4FFC-AE89-FB0D3510610E}" type="pres">
      <dgm:prSet presAssocID="{41F92ECF-65FA-4570-8D4C-B75E5085A2A4}" presName="negativeSpace" presStyleCnt="0"/>
      <dgm:spPr/>
    </dgm:pt>
    <dgm:pt modelId="{F8F4A33A-6875-4F7A-AC60-59D0B1CEAD3D}" type="pres">
      <dgm:prSet presAssocID="{41F92ECF-65FA-4570-8D4C-B75E5085A2A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5E828A-65DC-4C2F-A40F-ADE8E8B8D3BD}" srcId="{34DCD49A-30CD-459B-8D3A-4A36EFF5DF3D}" destId="{41F92ECF-65FA-4570-8D4C-B75E5085A2A4}" srcOrd="2" destOrd="0" parTransId="{280F3131-7BC3-4623-AB8A-5D66A8A3947E}" sibTransId="{D253EDDF-F58F-4C03-84F7-2F4E68618DC7}"/>
    <dgm:cxn modelId="{3940863C-2087-44D4-813A-BE7F7FEE2BAA}" srcId="{34DCD49A-30CD-459B-8D3A-4A36EFF5DF3D}" destId="{DA94C89F-82A3-406A-A0E9-B92A9D821653}" srcOrd="0" destOrd="0" parTransId="{7CAF51CC-40FA-4854-A525-44B21416158C}" sibTransId="{785D3D31-21C8-4F8E-8AAA-470E7EE5394C}"/>
    <dgm:cxn modelId="{B07E1794-0851-42B5-8F03-1A44E5EF3D5E}" type="presOf" srcId="{41F92ECF-65FA-4570-8D4C-B75E5085A2A4}" destId="{B7930EA1-7A54-4809-90D0-5F22C19ADEB0}" srcOrd="0" destOrd="0" presId="urn:microsoft.com/office/officeart/2005/8/layout/list1"/>
    <dgm:cxn modelId="{12373E40-CFA2-4B22-AC5E-48948C0407C8}" type="presOf" srcId="{41F92ECF-65FA-4570-8D4C-B75E5085A2A4}" destId="{0530B9F9-FC67-442E-8D09-609209F5569A}" srcOrd="1" destOrd="0" presId="urn:microsoft.com/office/officeart/2005/8/layout/list1"/>
    <dgm:cxn modelId="{EC6D4F69-2018-4A18-B8AE-E565BCC8346F}" type="presOf" srcId="{56EB5A24-CFB2-4B97-95B6-EF05560908D0}" destId="{D6081591-09CF-4F2C-9EA3-62D0D3536F86}" srcOrd="0" destOrd="0" presId="urn:microsoft.com/office/officeart/2005/8/layout/list1"/>
    <dgm:cxn modelId="{439D879F-B05D-45C4-B882-22AE4324400B}" type="presOf" srcId="{DA94C89F-82A3-406A-A0E9-B92A9D821653}" destId="{5F35BFD9-5A39-4225-BC1D-9DA54C3B96D4}" srcOrd="0" destOrd="0" presId="urn:microsoft.com/office/officeart/2005/8/layout/list1"/>
    <dgm:cxn modelId="{51E38B3C-9388-42C8-A281-10F88C6E96E6}" type="presOf" srcId="{34DCD49A-30CD-459B-8D3A-4A36EFF5DF3D}" destId="{3E889160-D195-43AA-8FCF-52D293987F0F}" srcOrd="0" destOrd="0" presId="urn:microsoft.com/office/officeart/2005/8/layout/list1"/>
    <dgm:cxn modelId="{E98ADB54-CC23-4637-8EF0-A35AD7DC7D73}" type="presOf" srcId="{DA94C89F-82A3-406A-A0E9-B92A9D821653}" destId="{7E29A432-5659-4A85-9C7F-3965052B5764}" srcOrd="1" destOrd="0" presId="urn:microsoft.com/office/officeart/2005/8/layout/list1"/>
    <dgm:cxn modelId="{5C76E698-607D-4280-A6C6-1CEE18AC11D5}" srcId="{34DCD49A-30CD-459B-8D3A-4A36EFF5DF3D}" destId="{56EB5A24-CFB2-4B97-95B6-EF05560908D0}" srcOrd="1" destOrd="0" parTransId="{930D6FB3-CDEC-4CB9-A46B-E47E4C1D7E2D}" sibTransId="{1F5F5CFE-C664-4D98-9E6A-0E86B69839D3}"/>
    <dgm:cxn modelId="{1FE0992C-965A-4D21-9BDA-DBE8B2B76B32}" type="presOf" srcId="{56EB5A24-CFB2-4B97-95B6-EF05560908D0}" destId="{9FCF6690-908E-4C4C-9E8F-ADDC019695BF}" srcOrd="1" destOrd="0" presId="urn:microsoft.com/office/officeart/2005/8/layout/list1"/>
    <dgm:cxn modelId="{00DB2C59-07AF-4A3B-9A24-BAC8EE10E712}" type="presParOf" srcId="{3E889160-D195-43AA-8FCF-52D293987F0F}" destId="{ABD06B4E-9726-4F8C-B2FC-CB4B38CC47ED}" srcOrd="0" destOrd="0" presId="urn:microsoft.com/office/officeart/2005/8/layout/list1"/>
    <dgm:cxn modelId="{A768DF54-9FF5-4987-B578-E749A199A07E}" type="presParOf" srcId="{ABD06B4E-9726-4F8C-B2FC-CB4B38CC47ED}" destId="{5F35BFD9-5A39-4225-BC1D-9DA54C3B96D4}" srcOrd="0" destOrd="0" presId="urn:microsoft.com/office/officeart/2005/8/layout/list1"/>
    <dgm:cxn modelId="{0055D167-3D39-4D85-95A6-CC74437CB97D}" type="presParOf" srcId="{ABD06B4E-9726-4F8C-B2FC-CB4B38CC47ED}" destId="{7E29A432-5659-4A85-9C7F-3965052B5764}" srcOrd="1" destOrd="0" presId="urn:microsoft.com/office/officeart/2005/8/layout/list1"/>
    <dgm:cxn modelId="{C3F76412-01B5-4D30-8FD0-D2C709574C08}" type="presParOf" srcId="{3E889160-D195-43AA-8FCF-52D293987F0F}" destId="{DDACBB1F-AE7D-46C3-9E1C-8F3AB0D13719}" srcOrd="1" destOrd="0" presId="urn:microsoft.com/office/officeart/2005/8/layout/list1"/>
    <dgm:cxn modelId="{2161C984-7F0D-45F0-A276-12397235BBD8}" type="presParOf" srcId="{3E889160-D195-43AA-8FCF-52D293987F0F}" destId="{72080321-98D1-4CF5-840C-F103115B4D9E}" srcOrd="2" destOrd="0" presId="urn:microsoft.com/office/officeart/2005/8/layout/list1"/>
    <dgm:cxn modelId="{76C706E8-2F86-458B-B031-433A3E788802}" type="presParOf" srcId="{3E889160-D195-43AA-8FCF-52D293987F0F}" destId="{7A8EB9FE-8EE3-482F-9911-D2128F738E6C}" srcOrd="3" destOrd="0" presId="urn:microsoft.com/office/officeart/2005/8/layout/list1"/>
    <dgm:cxn modelId="{56991BAA-1ADF-470F-9D40-7EA9407BA9F9}" type="presParOf" srcId="{3E889160-D195-43AA-8FCF-52D293987F0F}" destId="{D0619137-1F5A-45E6-93EA-52FAD70626F5}" srcOrd="4" destOrd="0" presId="urn:microsoft.com/office/officeart/2005/8/layout/list1"/>
    <dgm:cxn modelId="{46CB03E3-EF45-4030-BC17-A795F65FBE21}" type="presParOf" srcId="{D0619137-1F5A-45E6-93EA-52FAD70626F5}" destId="{D6081591-09CF-4F2C-9EA3-62D0D3536F86}" srcOrd="0" destOrd="0" presId="urn:microsoft.com/office/officeart/2005/8/layout/list1"/>
    <dgm:cxn modelId="{9551B8E4-6F57-419D-9D6A-221629DE15E9}" type="presParOf" srcId="{D0619137-1F5A-45E6-93EA-52FAD70626F5}" destId="{9FCF6690-908E-4C4C-9E8F-ADDC019695BF}" srcOrd="1" destOrd="0" presId="urn:microsoft.com/office/officeart/2005/8/layout/list1"/>
    <dgm:cxn modelId="{3C17F76E-1FE1-400B-8A7D-FCCADCDF73EC}" type="presParOf" srcId="{3E889160-D195-43AA-8FCF-52D293987F0F}" destId="{B120369A-9064-4E89-A48A-1E98E595E835}" srcOrd="5" destOrd="0" presId="urn:microsoft.com/office/officeart/2005/8/layout/list1"/>
    <dgm:cxn modelId="{602816F5-707D-4E19-BC18-EBFC11226986}" type="presParOf" srcId="{3E889160-D195-43AA-8FCF-52D293987F0F}" destId="{4C551960-6231-4856-B18F-E8B057C15294}" srcOrd="6" destOrd="0" presId="urn:microsoft.com/office/officeart/2005/8/layout/list1"/>
    <dgm:cxn modelId="{C41D879F-14CE-409A-88AC-4FCB7E587E04}" type="presParOf" srcId="{3E889160-D195-43AA-8FCF-52D293987F0F}" destId="{E7C9B466-31E1-4C1B-806D-48787FAEEFE6}" srcOrd="7" destOrd="0" presId="urn:microsoft.com/office/officeart/2005/8/layout/list1"/>
    <dgm:cxn modelId="{A6B447B1-23AB-4804-86BC-AFE12D16C72C}" type="presParOf" srcId="{3E889160-D195-43AA-8FCF-52D293987F0F}" destId="{58381011-B469-42FB-9D4D-8B8FDBB8D186}" srcOrd="8" destOrd="0" presId="urn:microsoft.com/office/officeart/2005/8/layout/list1"/>
    <dgm:cxn modelId="{013EF9ED-1CA6-4969-8953-3D70330228EC}" type="presParOf" srcId="{58381011-B469-42FB-9D4D-8B8FDBB8D186}" destId="{B7930EA1-7A54-4809-90D0-5F22C19ADEB0}" srcOrd="0" destOrd="0" presId="urn:microsoft.com/office/officeart/2005/8/layout/list1"/>
    <dgm:cxn modelId="{07C8DD10-D692-4EB0-A522-58131D42D1B0}" type="presParOf" srcId="{58381011-B469-42FB-9D4D-8B8FDBB8D186}" destId="{0530B9F9-FC67-442E-8D09-609209F5569A}" srcOrd="1" destOrd="0" presId="urn:microsoft.com/office/officeart/2005/8/layout/list1"/>
    <dgm:cxn modelId="{B15C79B4-CF74-4D1B-AD62-192D6C610752}" type="presParOf" srcId="{3E889160-D195-43AA-8FCF-52D293987F0F}" destId="{9C9C454A-75DE-4FFC-AE89-FB0D3510610E}" srcOrd="9" destOrd="0" presId="urn:microsoft.com/office/officeart/2005/8/layout/list1"/>
    <dgm:cxn modelId="{20D4AD1A-F6C4-41C7-B9E4-588732111E6E}" type="presParOf" srcId="{3E889160-D195-43AA-8FCF-52D293987F0F}" destId="{F8F4A33A-6875-4F7A-AC60-59D0B1CEAD3D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DAF490-48B2-4436-9A05-373BEC8E8E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3131E0-7262-4BEE-88B8-ABA6A0699D3A}">
      <dgm:prSet phldrT="[Текст]" custT="1"/>
      <dgm:spPr/>
      <dgm:t>
        <a:bodyPr/>
        <a:lstStyle/>
        <a:p>
          <a:r>
            <a:rPr lang="ru-RU" sz="2800" dirty="0" smtClean="0"/>
            <a:t>Наглядные</a:t>
          </a:r>
          <a:endParaRPr lang="ru-RU" sz="2800" dirty="0"/>
        </a:p>
      </dgm:t>
    </dgm:pt>
    <dgm:pt modelId="{7AD7828C-82CF-4132-89E6-2DCEB770D356}" type="parTrans" cxnId="{FD6BB445-A0F2-495D-91F9-F10CEA4C659F}">
      <dgm:prSet/>
      <dgm:spPr/>
      <dgm:t>
        <a:bodyPr/>
        <a:lstStyle/>
        <a:p>
          <a:endParaRPr lang="ru-RU"/>
        </a:p>
      </dgm:t>
    </dgm:pt>
    <dgm:pt modelId="{36F69560-CB79-454D-88B1-36B88907C06A}" type="sibTrans" cxnId="{FD6BB445-A0F2-495D-91F9-F10CEA4C659F}">
      <dgm:prSet/>
      <dgm:spPr/>
      <dgm:t>
        <a:bodyPr/>
        <a:lstStyle/>
        <a:p>
          <a:endParaRPr lang="ru-RU"/>
        </a:p>
      </dgm:t>
    </dgm:pt>
    <dgm:pt modelId="{764AACCC-72F3-4264-8602-CF403E77931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Рассказ.</a:t>
          </a:r>
          <a:endParaRPr lang="ru-RU" b="1" dirty="0">
            <a:solidFill>
              <a:srgbClr val="002060"/>
            </a:solidFill>
          </a:endParaRPr>
        </a:p>
      </dgm:t>
    </dgm:pt>
    <dgm:pt modelId="{167BA2BC-2F7F-4D50-9873-E482F32290C6}" type="parTrans" cxnId="{8F6C4078-F442-44B0-B50A-8001656668D2}">
      <dgm:prSet/>
      <dgm:spPr/>
      <dgm:t>
        <a:bodyPr/>
        <a:lstStyle/>
        <a:p>
          <a:endParaRPr lang="ru-RU"/>
        </a:p>
      </dgm:t>
    </dgm:pt>
    <dgm:pt modelId="{0E5B64FF-4C42-487B-81A6-360756D76627}" type="sibTrans" cxnId="{8F6C4078-F442-44B0-B50A-8001656668D2}">
      <dgm:prSet/>
      <dgm:spPr/>
      <dgm:t>
        <a:bodyPr/>
        <a:lstStyle/>
        <a:p>
          <a:endParaRPr lang="ru-RU"/>
        </a:p>
      </dgm:t>
    </dgm:pt>
    <dgm:pt modelId="{DF68355A-DB56-4F79-874E-6D31AE5A44A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Объяснение.</a:t>
          </a:r>
          <a:endParaRPr lang="ru-RU" b="1" dirty="0">
            <a:solidFill>
              <a:srgbClr val="002060"/>
            </a:solidFill>
          </a:endParaRPr>
        </a:p>
      </dgm:t>
    </dgm:pt>
    <dgm:pt modelId="{6EC5B416-55CA-48A2-B344-25EA01FD05F6}" type="parTrans" cxnId="{32415643-921A-4C1C-A61E-01BDA6DAF1F2}">
      <dgm:prSet/>
      <dgm:spPr/>
      <dgm:t>
        <a:bodyPr/>
        <a:lstStyle/>
        <a:p>
          <a:endParaRPr lang="ru-RU"/>
        </a:p>
      </dgm:t>
    </dgm:pt>
    <dgm:pt modelId="{9ABBAE2B-9895-477D-8818-90353C61BA88}" type="sibTrans" cxnId="{32415643-921A-4C1C-A61E-01BDA6DAF1F2}">
      <dgm:prSet/>
      <dgm:spPr/>
      <dgm:t>
        <a:bodyPr/>
        <a:lstStyle/>
        <a:p>
          <a:endParaRPr lang="ru-RU"/>
        </a:p>
      </dgm:t>
    </dgm:pt>
    <dgm:pt modelId="{EB57AB3F-E045-47C4-95D2-8DA8EB11B804}">
      <dgm:prSet phldrT="[Текст]" custT="1"/>
      <dgm:spPr/>
      <dgm:t>
        <a:bodyPr/>
        <a:lstStyle/>
        <a:p>
          <a:r>
            <a:rPr lang="ru-RU" sz="2800" dirty="0" smtClean="0"/>
            <a:t>Словесные</a:t>
          </a:r>
          <a:endParaRPr lang="ru-RU" sz="2800" dirty="0"/>
        </a:p>
      </dgm:t>
    </dgm:pt>
    <dgm:pt modelId="{77DF4400-EDC9-4480-AAF2-5320B53FB04E}" type="parTrans" cxnId="{56AC4B7A-528D-4823-9313-EC1413447072}">
      <dgm:prSet/>
      <dgm:spPr/>
      <dgm:t>
        <a:bodyPr/>
        <a:lstStyle/>
        <a:p>
          <a:endParaRPr lang="ru-RU"/>
        </a:p>
      </dgm:t>
    </dgm:pt>
    <dgm:pt modelId="{2A5FCEE6-A142-4A22-B94E-C165B150136E}" type="sibTrans" cxnId="{56AC4B7A-528D-4823-9313-EC1413447072}">
      <dgm:prSet/>
      <dgm:spPr/>
      <dgm:t>
        <a:bodyPr/>
        <a:lstStyle/>
        <a:p>
          <a:endParaRPr lang="ru-RU"/>
        </a:p>
      </dgm:t>
    </dgm:pt>
    <dgm:pt modelId="{3E85B924-A2BD-42E9-9567-D818B6F7258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Рассматривание семейных альбомов.</a:t>
          </a:r>
          <a:endParaRPr lang="ru-RU" b="1" dirty="0">
            <a:solidFill>
              <a:srgbClr val="002060"/>
            </a:solidFill>
          </a:endParaRPr>
        </a:p>
      </dgm:t>
    </dgm:pt>
    <dgm:pt modelId="{E7E40BC6-EEE4-4FB1-898F-128022DB39C6}" type="parTrans" cxnId="{47CAFEC1-54D6-443F-8524-F1BACD56BE23}">
      <dgm:prSet/>
      <dgm:spPr/>
      <dgm:t>
        <a:bodyPr/>
        <a:lstStyle/>
        <a:p>
          <a:endParaRPr lang="ru-RU"/>
        </a:p>
      </dgm:t>
    </dgm:pt>
    <dgm:pt modelId="{E190B79A-25DF-4F74-A0B4-E7CAE123DA14}" type="sibTrans" cxnId="{47CAFEC1-54D6-443F-8524-F1BACD56BE23}">
      <dgm:prSet/>
      <dgm:spPr/>
      <dgm:t>
        <a:bodyPr/>
        <a:lstStyle/>
        <a:p>
          <a:endParaRPr lang="ru-RU"/>
        </a:p>
      </dgm:t>
    </dgm:pt>
    <dgm:pt modelId="{4201144B-5A7B-432B-A681-7DC3D0640E8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Работа со схемами.</a:t>
          </a:r>
          <a:endParaRPr lang="ru-RU" b="1" dirty="0">
            <a:solidFill>
              <a:srgbClr val="002060"/>
            </a:solidFill>
          </a:endParaRPr>
        </a:p>
      </dgm:t>
    </dgm:pt>
    <dgm:pt modelId="{44D2EFB1-9D47-47A9-A669-F1A1A81C1584}" type="parTrans" cxnId="{2D60CB9B-2588-49CF-9B83-C3681E5616EA}">
      <dgm:prSet/>
      <dgm:spPr/>
      <dgm:t>
        <a:bodyPr/>
        <a:lstStyle/>
        <a:p>
          <a:endParaRPr lang="ru-RU"/>
        </a:p>
      </dgm:t>
    </dgm:pt>
    <dgm:pt modelId="{7C3DE216-84ED-43CA-83B1-5B7935AE40EB}" type="sibTrans" cxnId="{2D60CB9B-2588-49CF-9B83-C3681E5616EA}">
      <dgm:prSet/>
      <dgm:spPr/>
      <dgm:t>
        <a:bodyPr/>
        <a:lstStyle/>
        <a:p>
          <a:endParaRPr lang="ru-RU"/>
        </a:p>
      </dgm:t>
    </dgm:pt>
    <dgm:pt modelId="{F2F95278-EBBE-4A44-8F61-FDFFC75C88E7}">
      <dgm:prSet phldrT="[Текст]" custT="1"/>
      <dgm:spPr/>
      <dgm:t>
        <a:bodyPr/>
        <a:lstStyle/>
        <a:p>
          <a:r>
            <a:rPr lang="ru-RU" sz="2800" dirty="0" smtClean="0"/>
            <a:t>Игровые</a:t>
          </a:r>
          <a:endParaRPr lang="ru-RU" sz="2800" dirty="0"/>
        </a:p>
      </dgm:t>
    </dgm:pt>
    <dgm:pt modelId="{294A40F6-2CDD-49ED-8834-25BB8BDA8CCE}" type="parTrans" cxnId="{2F860E3C-9DB5-4CD8-BD74-D7124AEEEAB9}">
      <dgm:prSet/>
      <dgm:spPr/>
      <dgm:t>
        <a:bodyPr/>
        <a:lstStyle/>
        <a:p>
          <a:endParaRPr lang="ru-RU"/>
        </a:p>
      </dgm:t>
    </dgm:pt>
    <dgm:pt modelId="{CDB2514F-BDBD-4C6B-A47E-2EECC12C2BAB}" type="sibTrans" cxnId="{2F860E3C-9DB5-4CD8-BD74-D7124AEEEAB9}">
      <dgm:prSet/>
      <dgm:spPr/>
      <dgm:t>
        <a:bodyPr/>
        <a:lstStyle/>
        <a:p>
          <a:endParaRPr lang="ru-RU"/>
        </a:p>
      </dgm:t>
    </dgm:pt>
    <dgm:pt modelId="{3145000E-0788-4F96-AA19-5807090E400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Сюжетно-ролевые игры.</a:t>
          </a:r>
          <a:endParaRPr lang="ru-RU" b="1" dirty="0">
            <a:solidFill>
              <a:srgbClr val="002060"/>
            </a:solidFill>
          </a:endParaRPr>
        </a:p>
      </dgm:t>
    </dgm:pt>
    <dgm:pt modelId="{766481F4-9E7E-4098-A6DC-D28FE367F502}" type="parTrans" cxnId="{2016AE6E-99EF-4742-A0BC-9A5334760C24}">
      <dgm:prSet/>
      <dgm:spPr/>
      <dgm:t>
        <a:bodyPr/>
        <a:lstStyle/>
        <a:p>
          <a:endParaRPr lang="ru-RU"/>
        </a:p>
      </dgm:t>
    </dgm:pt>
    <dgm:pt modelId="{D2B2D50D-2FE3-4FE9-AEAB-585804E87F42}" type="sibTrans" cxnId="{2016AE6E-99EF-4742-A0BC-9A5334760C24}">
      <dgm:prSet/>
      <dgm:spPr/>
      <dgm:t>
        <a:bodyPr/>
        <a:lstStyle/>
        <a:p>
          <a:endParaRPr lang="ru-RU"/>
        </a:p>
      </dgm:t>
    </dgm:pt>
    <dgm:pt modelId="{E165C179-B29E-4A6A-A366-11166B28E00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Чтение художественной литературы.</a:t>
          </a:r>
          <a:endParaRPr lang="ru-RU" b="1" dirty="0">
            <a:solidFill>
              <a:srgbClr val="002060"/>
            </a:solidFill>
          </a:endParaRPr>
        </a:p>
      </dgm:t>
    </dgm:pt>
    <dgm:pt modelId="{14FE7B0D-D589-4000-A2B1-2682F2CB0FA5}" type="parTrans" cxnId="{92378A79-CECC-4443-9029-0F11394D7BB7}">
      <dgm:prSet/>
      <dgm:spPr/>
      <dgm:t>
        <a:bodyPr/>
        <a:lstStyle/>
        <a:p>
          <a:endParaRPr lang="ru-RU"/>
        </a:p>
      </dgm:t>
    </dgm:pt>
    <dgm:pt modelId="{76C19D37-830E-468B-8276-0A2D13BF2E88}" type="sibTrans" cxnId="{92378A79-CECC-4443-9029-0F11394D7BB7}">
      <dgm:prSet/>
      <dgm:spPr/>
      <dgm:t>
        <a:bodyPr/>
        <a:lstStyle/>
        <a:p>
          <a:endParaRPr lang="ru-RU"/>
        </a:p>
      </dgm:t>
    </dgm:pt>
    <dgm:pt modelId="{5C4566E3-655A-4A52-8DC2-5198924E53E9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Беседа.</a:t>
          </a:r>
          <a:endParaRPr lang="ru-RU" b="1" dirty="0">
            <a:solidFill>
              <a:srgbClr val="002060"/>
            </a:solidFill>
          </a:endParaRPr>
        </a:p>
      </dgm:t>
    </dgm:pt>
    <dgm:pt modelId="{FEE8CB4B-0235-4DC4-9D44-1864E21FB8EA}" type="parTrans" cxnId="{1BEE783A-B838-4F5D-8573-BC5C0CF22A4F}">
      <dgm:prSet/>
      <dgm:spPr/>
      <dgm:t>
        <a:bodyPr/>
        <a:lstStyle/>
        <a:p>
          <a:endParaRPr lang="ru-RU"/>
        </a:p>
      </dgm:t>
    </dgm:pt>
    <dgm:pt modelId="{EFF1BB70-1282-465D-99DD-F63CE0FFEB53}" type="sibTrans" cxnId="{1BEE783A-B838-4F5D-8573-BC5C0CF22A4F}">
      <dgm:prSet/>
      <dgm:spPr/>
      <dgm:t>
        <a:bodyPr/>
        <a:lstStyle/>
        <a:p>
          <a:endParaRPr lang="ru-RU"/>
        </a:p>
      </dgm:t>
    </dgm:pt>
    <dgm:pt modelId="{64235CB7-3F87-4102-9D94-187205494BF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Показ .</a:t>
          </a:r>
          <a:endParaRPr lang="ru-RU" b="1" dirty="0">
            <a:solidFill>
              <a:srgbClr val="002060"/>
            </a:solidFill>
          </a:endParaRPr>
        </a:p>
      </dgm:t>
    </dgm:pt>
    <dgm:pt modelId="{81B899E3-11EB-48B8-B12D-C7CF03431B15}" type="parTrans" cxnId="{F68121AE-B83E-418E-BEA9-DB7EF0F708F8}">
      <dgm:prSet/>
      <dgm:spPr/>
      <dgm:t>
        <a:bodyPr/>
        <a:lstStyle/>
        <a:p>
          <a:endParaRPr lang="ru-RU"/>
        </a:p>
      </dgm:t>
    </dgm:pt>
    <dgm:pt modelId="{D3834C77-9FDC-4C9A-B08C-756E24F5C19F}" type="sibTrans" cxnId="{F68121AE-B83E-418E-BEA9-DB7EF0F708F8}">
      <dgm:prSet/>
      <dgm:spPr/>
      <dgm:t>
        <a:bodyPr/>
        <a:lstStyle/>
        <a:p>
          <a:endParaRPr lang="ru-RU"/>
        </a:p>
      </dgm:t>
    </dgm:pt>
    <dgm:pt modelId="{AEB405AC-6E59-4376-BD64-667AC9E7EDC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Дидактические игры.</a:t>
          </a:r>
          <a:endParaRPr lang="ru-RU" b="1" dirty="0">
            <a:solidFill>
              <a:srgbClr val="002060"/>
            </a:solidFill>
          </a:endParaRPr>
        </a:p>
      </dgm:t>
    </dgm:pt>
    <dgm:pt modelId="{6B2ECFA6-B1B1-44F4-BEE5-11EB44C46706}" type="parTrans" cxnId="{DBF19912-7348-489B-A4C1-3403696FEE85}">
      <dgm:prSet/>
      <dgm:spPr/>
      <dgm:t>
        <a:bodyPr/>
        <a:lstStyle/>
        <a:p>
          <a:endParaRPr lang="ru-RU"/>
        </a:p>
      </dgm:t>
    </dgm:pt>
    <dgm:pt modelId="{1D8FDD56-4E7C-42B3-A04A-E5826ADFE7CE}" type="sibTrans" cxnId="{DBF19912-7348-489B-A4C1-3403696FEE85}">
      <dgm:prSet/>
      <dgm:spPr/>
      <dgm:t>
        <a:bodyPr/>
        <a:lstStyle/>
        <a:p>
          <a:endParaRPr lang="ru-RU"/>
        </a:p>
      </dgm:t>
    </dgm:pt>
    <dgm:pt modelId="{E61E8376-84B2-449D-9F06-B02B15331508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Речевые игры.</a:t>
          </a:r>
          <a:endParaRPr lang="ru-RU" b="1" dirty="0">
            <a:solidFill>
              <a:srgbClr val="002060"/>
            </a:solidFill>
          </a:endParaRPr>
        </a:p>
      </dgm:t>
    </dgm:pt>
    <dgm:pt modelId="{D0DF6698-A455-4262-8D39-958F29FE861D}" type="parTrans" cxnId="{72AB77BA-74E7-4EB5-8662-63048DF8EF8C}">
      <dgm:prSet/>
      <dgm:spPr/>
      <dgm:t>
        <a:bodyPr/>
        <a:lstStyle/>
        <a:p>
          <a:endParaRPr lang="ru-RU"/>
        </a:p>
      </dgm:t>
    </dgm:pt>
    <dgm:pt modelId="{8D687866-396E-4644-B388-78CCCA2C6702}" type="sibTrans" cxnId="{72AB77BA-74E7-4EB5-8662-63048DF8EF8C}">
      <dgm:prSet/>
      <dgm:spPr/>
      <dgm:t>
        <a:bodyPr/>
        <a:lstStyle/>
        <a:p>
          <a:endParaRPr lang="ru-RU"/>
        </a:p>
      </dgm:t>
    </dgm:pt>
    <dgm:pt modelId="{E416B16C-84CF-4A1A-90D1-2AACEDDCCC0E}" type="pres">
      <dgm:prSet presAssocID="{C0DAF490-48B2-4436-9A05-373BEC8E8E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117578-FDF4-4D7B-86D9-CE927696BA8C}" type="pres">
      <dgm:prSet presAssocID="{0B3131E0-7262-4BEE-88B8-ABA6A0699D3A}" presName="composite" presStyleCnt="0"/>
      <dgm:spPr/>
    </dgm:pt>
    <dgm:pt modelId="{0C2903F1-1122-497E-A903-8613AE22ADFF}" type="pres">
      <dgm:prSet presAssocID="{0B3131E0-7262-4BEE-88B8-ABA6A0699D3A}" presName="parTx" presStyleLbl="alignNode1" presStyleIdx="0" presStyleCnt="3" custScaleY="133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45CDA-3DED-4023-A16C-799F174C2ABE}" type="pres">
      <dgm:prSet presAssocID="{0B3131E0-7262-4BEE-88B8-ABA6A0699D3A}" presName="desTx" presStyleLbl="alignAccFollowNode1" presStyleIdx="0" presStyleCnt="3" custScaleY="116362" custLinFactNeighborX="-1243" custLinFactNeighborY="14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F1E0C-D17B-4117-9E31-51E55BBF5A08}" type="pres">
      <dgm:prSet presAssocID="{36F69560-CB79-454D-88B1-36B88907C06A}" presName="space" presStyleCnt="0"/>
      <dgm:spPr/>
    </dgm:pt>
    <dgm:pt modelId="{778E2233-E3F1-40D5-8FF8-A38E533D649E}" type="pres">
      <dgm:prSet presAssocID="{EB57AB3F-E045-47C4-95D2-8DA8EB11B804}" presName="composite" presStyleCnt="0"/>
      <dgm:spPr/>
    </dgm:pt>
    <dgm:pt modelId="{0E9A051F-DF15-4C52-B56C-733BAA8AB31D}" type="pres">
      <dgm:prSet presAssocID="{EB57AB3F-E045-47C4-95D2-8DA8EB11B804}" presName="parTx" presStyleLbl="alignNode1" presStyleIdx="1" presStyleCnt="3" custScaleY="133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F7DD5-BCA6-44CF-A176-781A1BF41CC6}" type="pres">
      <dgm:prSet presAssocID="{EB57AB3F-E045-47C4-95D2-8DA8EB11B804}" presName="desTx" presStyleLbl="alignAccFollowNode1" presStyleIdx="1" presStyleCnt="3" custScaleY="117135" custLinFactNeighborX="-1282" custLinFactNeighborY="16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34B18-B491-41E5-8711-84334470057D}" type="pres">
      <dgm:prSet presAssocID="{2A5FCEE6-A142-4A22-B94E-C165B150136E}" presName="space" presStyleCnt="0"/>
      <dgm:spPr/>
    </dgm:pt>
    <dgm:pt modelId="{7AC85709-7D7B-4734-975A-5EBC3052DA1F}" type="pres">
      <dgm:prSet presAssocID="{F2F95278-EBBE-4A44-8F61-FDFFC75C88E7}" presName="composite" presStyleCnt="0"/>
      <dgm:spPr/>
    </dgm:pt>
    <dgm:pt modelId="{F8BDDD05-1A0C-4B12-831B-0459019F9C69}" type="pres">
      <dgm:prSet presAssocID="{F2F95278-EBBE-4A44-8F61-FDFFC75C88E7}" presName="parTx" presStyleLbl="alignNode1" presStyleIdx="2" presStyleCnt="3" custScaleY="139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42CFF-B54D-4353-8CA8-BB28534466E6}" type="pres">
      <dgm:prSet presAssocID="{F2F95278-EBBE-4A44-8F61-FDFFC75C88E7}" presName="desTx" presStyleLbl="alignAccFollowNode1" presStyleIdx="2" presStyleCnt="3" custScaleY="116351" custLinFactNeighborX="1528" custLinFactNeighborY="15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60CB9B-2588-49CF-9B83-C3681E5616EA}" srcId="{EB57AB3F-E045-47C4-95D2-8DA8EB11B804}" destId="{4201144B-5A7B-432B-A681-7DC3D0640E82}" srcOrd="2" destOrd="0" parTransId="{44D2EFB1-9D47-47A9-A669-F1A1A81C1584}" sibTransId="{7C3DE216-84ED-43CA-83B1-5B7935AE40EB}"/>
    <dgm:cxn modelId="{DBF19912-7348-489B-A4C1-3403696FEE85}" srcId="{F2F95278-EBBE-4A44-8F61-FDFFC75C88E7}" destId="{AEB405AC-6E59-4376-BD64-667AC9E7EDCF}" srcOrd="1" destOrd="0" parTransId="{6B2ECFA6-B1B1-44F4-BEE5-11EB44C46706}" sibTransId="{1D8FDD56-4E7C-42B3-A04A-E5826ADFE7CE}"/>
    <dgm:cxn modelId="{2F860E3C-9DB5-4CD8-BD74-D7124AEEEAB9}" srcId="{C0DAF490-48B2-4436-9A05-373BEC8E8E80}" destId="{F2F95278-EBBE-4A44-8F61-FDFFC75C88E7}" srcOrd="2" destOrd="0" parTransId="{294A40F6-2CDD-49ED-8834-25BB8BDA8CCE}" sibTransId="{CDB2514F-BDBD-4C6B-A47E-2EECC12C2BAB}"/>
    <dgm:cxn modelId="{47CAFEC1-54D6-443F-8524-F1BACD56BE23}" srcId="{EB57AB3F-E045-47C4-95D2-8DA8EB11B804}" destId="{3E85B924-A2BD-42E9-9567-D818B6F7258F}" srcOrd="0" destOrd="0" parTransId="{E7E40BC6-EEE4-4FB1-898F-128022DB39C6}" sibTransId="{E190B79A-25DF-4F74-A0B4-E7CAE123DA14}"/>
    <dgm:cxn modelId="{B5A64C7C-B5E2-4538-96E3-B453131232CE}" type="presOf" srcId="{764AACCC-72F3-4264-8602-CF403E77931F}" destId="{FB845CDA-3DED-4023-A16C-799F174C2ABE}" srcOrd="0" destOrd="0" presId="urn:microsoft.com/office/officeart/2005/8/layout/hList1"/>
    <dgm:cxn modelId="{9AD6AB60-2D2F-4E57-94FE-9AC203688E36}" type="presOf" srcId="{DF68355A-DB56-4F79-874E-6D31AE5A44AF}" destId="{FB845CDA-3DED-4023-A16C-799F174C2ABE}" srcOrd="0" destOrd="3" presId="urn:microsoft.com/office/officeart/2005/8/layout/hList1"/>
    <dgm:cxn modelId="{05B2D1CE-5279-466E-B9E5-B5C004158704}" type="presOf" srcId="{3E85B924-A2BD-42E9-9567-D818B6F7258F}" destId="{613F7DD5-BCA6-44CF-A176-781A1BF41CC6}" srcOrd="0" destOrd="0" presId="urn:microsoft.com/office/officeart/2005/8/layout/hList1"/>
    <dgm:cxn modelId="{72AB77BA-74E7-4EB5-8662-63048DF8EF8C}" srcId="{F2F95278-EBBE-4A44-8F61-FDFFC75C88E7}" destId="{E61E8376-84B2-449D-9F06-B02B15331508}" srcOrd="2" destOrd="0" parTransId="{D0DF6698-A455-4262-8D39-958F29FE861D}" sibTransId="{8D687866-396E-4644-B388-78CCCA2C6702}"/>
    <dgm:cxn modelId="{2217B7FC-CD22-4E03-9943-D103568B5DF8}" type="presOf" srcId="{4201144B-5A7B-432B-A681-7DC3D0640E82}" destId="{613F7DD5-BCA6-44CF-A176-781A1BF41CC6}" srcOrd="0" destOrd="2" presId="urn:microsoft.com/office/officeart/2005/8/layout/hList1"/>
    <dgm:cxn modelId="{1850E59E-2733-46CA-9BA9-9F1BFC96CF61}" type="presOf" srcId="{E61E8376-84B2-449D-9F06-B02B15331508}" destId="{FDF42CFF-B54D-4353-8CA8-BB28534466E6}" srcOrd="0" destOrd="2" presId="urn:microsoft.com/office/officeart/2005/8/layout/hList1"/>
    <dgm:cxn modelId="{770E9DB2-A15F-4757-84C9-95F10ACA82E1}" type="presOf" srcId="{5C4566E3-655A-4A52-8DC2-5198924E53E9}" destId="{FB845CDA-3DED-4023-A16C-799F174C2ABE}" srcOrd="0" destOrd="2" presId="urn:microsoft.com/office/officeart/2005/8/layout/hList1"/>
    <dgm:cxn modelId="{616EE8BA-D566-405E-94F5-8BAE118BF168}" type="presOf" srcId="{3145000E-0788-4F96-AA19-5807090E400A}" destId="{FDF42CFF-B54D-4353-8CA8-BB28534466E6}" srcOrd="0" destOrd="0" presId="urn:microsoft.com/office/officeart/2005/8/layout/hList1"/>
    <dgm:cxn modelId="{2016AE6E-99EF-4742-A0BC-9A5334760C24}" srcId="{F2F95278-EBBE-4A44-8F61-FDFFC75C88E7}" destId="{3145000E-0788-4F96-AA19-5807090E400A}" srcOrd="0" destOrd="0" parTransId="{766481F4-9E7E-4098-A6DC-D28FE367F502}" sibTransId="{D2B2D50D-2FE3-4FE9-AEAB-585804E87F42}"/>
    <dgm:cxn modelId="{FD6BB445-A0F2-495D-91F9-F10CEA4C659F}" srcId="{C0DAF490-48B2-4436-9A05-373BEC8E8E80}" destId="{0B3131E0-7262-4BEE-88B8-ABA6A0699D3A}" srcOrd="0" destOrd="0" parTransId="{7AD7828C-82CF-4132-89E6-2DCEB770D356}" sibTransId="{36F69560-CB79-454D-88B1-36B88907C06A}"/>
    <dgm:cxn modelId="{47F51D51-E2F2-4FD3-A77E-4DE166BC27B0}" type="presOf" srcId="{64235CB7-3F87-4102-9D94-187205494BFE}" destId="{613F7DD5-BCA6-44CF-A176-781A1BF41CC6}" srcOrd="0" destOrd="1" presId="urn:microsoft.com/office/officeart/2005/8/layout/hList1"/>
    <dgm:cxn modelId="{56AC4B7A-528D-4823-9313-EC1413447072}" srcId="{C0DAF490-48B2-4436-9A05-373BEC8E8E80}" destId="{EB57AB3F-E045-47C4-95D2-8DA8EB11B804}" srcOrd="1" destOrd="0" parTransId="{77DF4400-EDC9-4480-AAF2-5320B53FB04E}" sibTransId="{2A5FCEE6-A142-4A22-B94E-C165B150136E}"/>
    <dgm:cxn modelId="{42CFD147-7D41-4CA7-A362-BCBA62B8B9DA}" type="presOf" srcId="{C0DAF490-48B2-4436-9A05-373BEC8E8E80}" destId="{E416B16C-84CF-4A1A-90D1-2AACEDDCCC0E}" srcOrd="0" destOrd="0" presId="urn:microsoft.com/office/officeart/2005/8/layout/hList1"/>
    <dgm:cxn modelId="{59B95338-8D74-46C4-8B9B-115A188416CE}" type="presOf" srcId="{AEB405AC-6E59-4376-BD64-667AC9E7EDCF}" destId="{FDF42CFF-B54D-4353-8CA8-BB28534466E6}" srcOrd="0" destOrd="1" presId="urn:microsoft.com/office/officeart/2005/8/layout/hList1"/>
    <dgm:cxn modelId="{A3D5F4A2-B9E2-407F-9E96-2851BBC14E95}" type="presOf" srcId="{F2F95278-EBBE-4A44-8F61-FDFFC75C88E7}" destId="{F8BDDD05-1A0C-4B12-831B-0459019F9C69}" srcOrd="0" destOrd="0" presId="urn:microsoft.com/office/officeart/2005/8/layout/hList1"/>
    <dgm:cxn modelId="{32415643-921A-4C1C-A61E-01BDA6DAF1F2}" srcId="{0B3131E0-7262-4BEE-88B8-ABA6A0699D3A}" destId="{DF68355A-DB56-4F79-874E-6D31AE5A44AF}" srcOrd="3" destOrd="0" parTransId="{6EC5B416-55CA-48A2-B344-25EA01FD05F6}" sibTransId="{9ABBAE2B-9895-477D-8818-90353C61BA88}"/>
    <dgm:cxn modelId="{1BEE783A-B838-4F5D-8573-BC5C0CF22A4F}" srcId="{0B3131E0-7262-4BEE-88B8-ABA6A0699D3A}" destId="{5C4566E3-655A-4A52-8DC2-5198924E53E9}" srcOrd="2" destOrd="0" parTransId="{FEE8CB4B-0235-4DC4-9D44-1864E21FB8EA}" sibTransId="{EFF1BB70-1282-465D-99DD-F63CE0FFEB53}"/>
    <dgm:cxn modelId="{92378A79-CECC-4443-9029-0F11394D7BB7}" srcId="{0B3131E0-7262-4BEE-88B8-ABA6A0699D3A}" destId="{E165C179-B29E-4A6A-A366-11166B28E003}" srcOrd="1" destOrd="0" parTransId="{14FE7B0D-D589-4000-A2B1-2682F2CB0FA5}" sibTransId="{76C19D37-830E-468B-8276-0A2D13BF2E88}"/>
    <dgm:cxn modelId="{8F6C4078-F442-44B0-B50A-8001656668D2}" srcId="{0B3131E0-7262-4BEE-88B8-ABA6A0699D3A}" destId="{764AACCC-72F3-4264-8602-CF403E77931F}" srcOrd="0" destOrd="0" parTransId="{167BA2BC-2F7F-4D50-9873-E482F32290C6}" sibTransId="{0E5B64FF-4C42-487B-81A6-360756D76627}"/>
    <dgm:cxn modelId="{7C85A94A-6E97-43E4-B9AB-2027CEFE915C}" type="presOf" srcId="{E165C179-B29E-4A6A-A366-11166B28E003}" destId="{FB845CDA-3DED-4023-A16C-799F174C2ABE}" srcOrd="0" destOrd="1" presId="urn:microsoft.com/office/officeart/2005/8/layout/hList1"/>
    <dgm:cxn modelId="{4A69CD4C-71FC-4523-9D88-0814EE8AD424}" type="presOf" srcId="{0B3131E0-7262-4BEE-88B8-ABA6A0699D3A}" destId="{0C2903F1-1122-497E-A903-8613AE22ADFF}" srcOrd="0" destOrd="0" presId="urn:microsoft.com/office/officeart/2005/8/layout/hList1"/>
    <dgm:cxn modelId="{6C7CB274-D190-4C9F-A09D-F7849A09E910}" type="presOf" srcId="{EB57AB3F-E045-47C4-95D2-8DA8EB11B804}" destId="{0E9A051F-DF15-4C52-B56C-733BAA8AB31D}" srcOrd="0" destOrd="0" presId="urn:microsoft.com/office/officeart/2005/8/layout/hList1"/>
    <dgm:cxn modelId="{F68121AE-B83E-418E-BEA9-DB7EF0F708F8}" srcId="{EB57AB3F-E045-47C4-95D2-8DA8EB11B804}" destId="{64235CB7-3F87-4102-9D94-187205494BFE}" srcOrd="1" destOrd="0" parTransId="{81B899E3-11EB-48B8-B12D-C7CF03431B15}" sibTransId="{D3834C77-9FDC-4C9A-B08C-756E24F5C19F}"/>
    <dgm:cxn modelId="{5107C3D6-17BB-4ECB-AA62-60FEA67EC817}" type="presParOf" srcId="{E416B16C-84CF-4A1A-90D1-2AACEDDCCC0E}" destId="{F8117578-FDF4-4D7B-86D9-CE927696BA8C}" srcOrd="0" destOrd="0" presId="urn:microsoft.com/office/officeart/2005/8/layout/hList1"/>
    <dgm:cxn modelId="{CF7440A0-0EE6-4977-809B-EAFC059949CE}" type="presParOf" srcId="{F8117578-FDF4-4D7B-86D9-CE927696BA8C}" destId="{0C2903F1-1122-497E-A903-8613AE22ADFF}" srcOrd="0" destOrd="0" presId="urn:microsoft.com/office/officeart/2005/8/layout/hList1"/>
    <dgm:cxn modelId="{217987BC-E17E-4A46-B5AA-6B60E64CB9C8}" type="presParOf" srcId="{F8117578-FDF4-4D7B-86D9-CE927696BA8C}" destId="{FB845CDA-3DED-4023-A16C-799F174C2ABE}" srcOrd="1" destOrd="0" presId="urn:microsoft.com/office/officeart/2005/8/layout/hList1"/>
    <dgm:cxn modelId="{6664DD6C-9108-4C25-BBA9-C4ECB33BDF25}" type="presParOf" srcId="{E416B16C-84CF-4A1A-90D1-2AACEDDCCC0E}" destId="{FDCF1E0C-D17B-4117-9E31-51E55BBF5A08}" srcOrd="1" destOrd="0" presId="urn:microsoft.com/office/officeart/2005/8/layout/hList1"/>
    <dgm:cxn modelId="{6B2C5D2A-FC25-412B-ABB6-C87C97D6A211}" type="presParOf" srcId="{E416B16C-84CF-4A1A-90D1-2AACEDDCCC0E}" destId="{778E2233-E3F1-40D5-8FF8-A38E533D649E}" srcOrd="2" destOrd="0" presId="urn:microsoft.com/office/officeart/2005/8/layout/hList1"/>
    <dgm:cxn modelId="{67168CCF-69D2-4EF3-A459-0C2D43BBED48}" type="presParOf" srcId="{778E2233-E3F1-40D5-8FF8-A38E533D649E}" destId="{0E9A051F-DF15-4C52-B56C-733BAA8AB31D}" srcOrd="0" destOrd="0" presId="urn:microsoft.com/office/officeart/2005/8/layout/hList1"/>
    <dgm:cxn modelId="{F722C461-6E9B-4EA1-9865-627A16018C90}" type="presParOf" srcId="{778E2233-E3F1-40D5-8FF8-A38E533D649E}" destId="{613F7DD5-BCA6-44CF-A176-781A1BF41CC6}" srcOrd="1" destOrd="0" presId="urn:microsoft.com/office/officeart/2005/8/layout/hList1"/>
    <dgm:cxn modelId="{31B335B4-F966-4A7F-8EC9-E2FD7237CECB}" type="presParOf" srcId="{E416B16C-84CF-4A1A-90D1-2AACEDDCCC0E}" destId="{82534B18-B491-41E5-8711-84334470057D}" srcOrd="3" destOrd="0" presId="urn:microsoft.com/office/officeart/2005/8/layout/hList1"/>
    <dgm:cxn modelId="{4FC7D95B-3919-4F0B-8FC0-048ADA70929F}" type="presParOf" srcId="{E416B16C-84CF-4A1A-90D1-2AACEDDCCC0E}" destId="{7AC85709-7D7B-4734-975A-5EBC3052DA1F}" srcOrd="4" destOrd="0" presId="urn:microsoft.com/office/officeart/2005/8/layout/hList1"/>
    <dgm:cxn modelId="{B2FF3B6F-CE6A-4C11-8810-807E74730A88}" type="presParOf" srcId="{7AC85709-7D7B-4734-975A-5EBC3052DA1F}" destId="{F8BDDD05-1A0C-4B12-831B-0459019F9C69}" srcOrd="0" destOrd="0" presId="urn:microsoft.com/office/officeart/2005/8/layout/hList1"/>
    <dgm:cxn modelId="{7B39E570-8903-42E9-83C5-D7FCED10132E}" type="presParOf" srcId="{7AC85709-7D7B-4734-975A-5EBC3052DA1F}" destId="{FDF42CFF-B54D-4353-8CA8-BB28534466E6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large-76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500461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учреждение «Детский сад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вида №14 г.Шебекино»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Творческий проект с детьми среднего дошкольного возраста по теме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«Семейное древо».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–Сапожникова Л.В.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образования–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Шопина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Т.И.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–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 </a:t>
            </a:r>
            <a:endParaRPr lang="ru-RU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52486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Предполагаемый результат.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4000" b="1" dirty="0" smtClean="0"/>
              <a:t>У детей:</a:t>
            </a: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214282" y="2643182"/>
            <a:ext cx="3714776" cy="1857388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Дети больше узнают о своей семье: о членах семьи, традициях, о жизни бабушек и дедушек.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5072066" y="2714620"/>
            <a:ext cx="3714776" cy="1714512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Совместная деятельность будет содействовать укреплению детско-родительских отношений.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3143240" y="4857760"/>
            <a:ext cx="3857652" cy="1785950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Пробуждение чувства радости и гордости у детей за свою семью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5072066" y="214311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143240" y="3500438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286116" y="214311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095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У родителей: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57158" y="2643182"/>
            <a:ext cx="4000528" cy="2143140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Повышение педагогической культуры родителей, установление доверительных и партнерских отношений с ними.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4857752" y="3357562"/>
            <a:ext cx="3643338" cy="2214578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Активизация участия в жизнедеятельности  детского сада совместно с детьми.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000364" y="1500174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000628" y="1643050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У педагогов: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472518" cy="5043510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357554" y="4000504"/>
            <a:ext cx="4357718" cy="2428892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Содействие возрождению лучших отечественных традиций семейного воспитания и закреплению связей между членами семьи разных поколений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5143504" y="1857364"/>
            <a:ext cx="3357586" cy="1714512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Разработка консультативно-практичекого материала для родителей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714348" y="1857364"/>
            <a:ext cx="3286148" cy="1714512"/>
          </a:xfrm>
          <a:prstGeom prst="round1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Разработка комплекса совместных мероприятий с родителями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214942" y="1285860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286910" y="2714620"/>
            <a:ext cx="257097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357554" y="142873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 </a:t>
            </a:r>
            <a:r>
              <a:rPr lang="ru-RU" sz="4000" b="1" dirty="0" smtClean="0">
                <a:solidFill>
                  <a:srgbClr val="002060"/>
                </a:solidFill>
              </a:rPr>
              <a:t>Этапы реализации проекта: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401080" cy="5500726"/>
          </a:xfrm>
        </p:spPr>
        <p:txBody>
          <a:bodyPr>
            <a:normAutofit fontScale="25000" lnSpcReduction="20000"/>
          </a:bodyPr>
          <a:lstStyle/>
          <a:p>
            <a:endParaRPr lang="ru-RU" sz="4500" b="1" u="sng" dirty="0" smtClean="0"/>
          </a:p>
          <a:p>
            <a:pPr>
              <a:buNone/>
            </a:pPr>
            <a:r>
              <a:rPr lang="ru-RU" sz="7200" b="1" u="sng" dirty="0" smtClean="0"/>
              <a:t>I этап – подготовительный</a:t>
            </a:r>
            <a:endParaRPr lang="ru-RU" sz="7200" b="1" dirty="0" smtClean="0"/>
          </a:p>
          <a:p>
            <a:pPr lvl="0"/>
            <a:r>
              <a:rPr lang="ru-RU" sz="7200" b="1" dirty="0" smtClean="0"/>
              <a:t>Определение цели и задач.</a:t>
            </a:r>
          </a:p>
          <a:p>
            <a:pPr lvl="0"/>
            <a:r>
              <a:rPr lang="ru-RU" sz="7200" b="1" dirty="0" smtClean="0"/>
              <a:t>Ознакомление детей и родителей с целью проекта.</a:t>
            </a:r>
          </a:p>
          <a:p>
            <a:pPr lvl="0"/>
            <a:r>
              <a:rPr lang="ru-RU" sz="7200" b="1" dirty="0" smtClean="0"/>
              <a:t>Создание необходимых условий для реализации проекта.</a:t>
            </a:r>
          </a:p>
          <a:p>
            <a:pPr lvl="0"/>
            <a:r>
              <a:rPr lang="ru-RU" sz="7200" b="1" dirty="0" smtClean="0"/>
              <a:t>Опрос детей по проблеме. </a:t>
            </a:r>
          </a:p>
          <a:p>
            <a:pPr>
              <a:buNone/>
            </a:pPr>
            <a:r>
              <a:rPr lang="ru-RU" sz="7200" b="1" u="sng" dirty="0" smtClean="0"/>
              <a:t>II этап – основной (практический)</a:t>
            </a:r>
            <a:endParaRPr lang="ru-RU" sz="7200" b="1" dirty="0" smtClean="0"/>
          </a:p>
          <a:p>
            <a:pPr lvl="0"/>
            <a:r>
              <a:rPr lang="ru-RU" sz="7200" b="1" dirty="0" smtClean="0"/>
              <a:t>Внедрение в образовательный процесс эффективных методов и приемов по расширению знаний дошкольников о семье, её происхождении.</a:t>
            </a:r>
          </a:p>
          <a:p>
            <a:pPr lvl="0"/>
            <a:r>
              <a:rPr lang="ru-RU" sz="7200" b="1" dirty="0" smtClean="0"/>
              <a:t>Проведение НОД с дошкольниками.</a:t>
            </a:r>
          </a:p>
          <a:p>
            <a:pPr lvl="0"/>
            <a:r>
              <a:rPr lang="ru-RU" sz="7200" b="1" dirty="0" smtClean="0"/>
              <a:t>Консультация «Что такое генеалогическое древо?»</a:t>
            </a:r>
          </a:p>
          <a:p>
            <a:pPr lvl="0"/>
            <a:r>
              <a:rPr lang="ru-RU" sz="7200" b="1" dirty="0" smtClean="0"/>
              <a:t>Родительское собрание «Моя семья – что может быть дороже»</a:t>
            </a:r>
          </a:p>
          <a:p>
            <a:pPr lvl="0"/>
            <a:r>
              <a:rPr lang="ru-RU" sz="7200" b="1" dirty="0" smtClean="0"/>
              <a:t>Выставка «Генеалогическое древо семьи».</a:t>
            </a:r>
          </a:p>
          <a:p>
            <a:pPr lvl="0"/>
            <a:r>
              <a:rPr lang="ru-RU" sz="7200" b="1" dirty="0" smtClean="0"/>
              <a:t>Создание папки-передвижки «Тайна имени».</a:t>
            </a:r>
          </a:p>
          <a:p>
            <a:pPr lvl="0"/>
            <a:r>
              <a:rPr lang="ru-RU" sz="7200" b="1" dirty="0" smtClean="0"/>
              <a:t>Выставка детских рисунков «Моя семья»</a:t>
            </a:r>
          </a:p>
          <a:p>
            <a:pPr lvl="0"/>
            <a:r>
              <a:rPr lang="ru-RU" sz="7200" b="1" dirty="0" smtClean="0"/>
              <a:t>Папка-передвижка «Роль семьи в воспитании ребенка».</a:t>
            </a:r>
          </a:p>
          <a:p>
            <a:pPr>
              <a:buNone/>
            </a:pPr>
            <a:r>
              <a:rPr lang="ru-RU" sz="7200" b="1" u="sng" dirty="0" smtClean="0"/>
              <a:t>III </a:t>
            </a:r>
            <a:r>
              <a:rPr lang="ru-RU" sz="7200" b="1" u="sng" dirty="0" err="1" smtClean="0"/>
              <a:t>этап-заключительный</a:t>
            </a:r>
            <a:endParaRPr lang="ru-RU" sz="7200" b="1" dirty="0" smtClean="0"/>
          </a:p>
          <a:p>
            <a:pPr lvl="0"/>
            <a:r>
              <a:rPr lang="ru-RU" sz="7200" b="1" dirty="0" smtClean="0"/>
              <a:t>Обработка результатов по реализации проекта.</a:t>
            </a:r>
          </a:p>
          <a:p>
            <a:pPr lvl="0"/>
            <a:r>
              <a:rPr lang="ru-RU" sz="7200" b="1" dirty="0" smtClean="0"/>
              <a:t>Презентация проекта «Семейное древо».</a:t>
            </a:r>
          </a:p>
          <a:p>
            <a:pPr>
              <a:buNone/>
            </a:pPr>
            <a:r>
              <a:rPr lang="ru-RU" sz="7200" b="1" dirty="0" smtClean="0"/>
              <a:t> </a:t>
            </a:r>
          </a:p>
          <a:p>
            <a:pPr>
              <a:buNone/>
            </a:pPr>
            <a:r>
              <a:rPr lang="ru-RU" sz="7200" b="1" dirty="0" smtClean="0"/>
              <a:t> </a:t>
            </a:r>
          </a:p>
          <a:p>
            <a:pPr eaLnBrk="1" hangingPunct="1"/>
            <a:endParaRPr lang="ru-RU" sz="7200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l" eaLnBrk="1" hangingPunct="1"/>
            <a:r>
              <a:rPr lang="ru-RU" sz="4000" b="1" dirty="0" smtClean="0">
                <a:solidFill>
                  <a:srgbClr val="002060"/>
                </a:solidFill>
              </a:rPr>
              <a:t>Выводы: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401080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+mj-lt"/>
                <a:cs typeface="Times New Roman" pitchFamily="18" charset="0"/>
              </a:rPr>
              <a:t>    В результате работы над проектом у детей расширилось представление о своей семье, о нравственном отношении к семейным традициям. Были сформированы  представления о мире семьи, как о людях живущих вместе и любящих друг друга. Дошкольники познакомились с понятиями род, родственники, родословие, генеалогическое древо.  В ходе проекта развивались творческие и исследовательские способности детей. Ребята приобрели навыки поиска и сбора информации, учились анализировать и презентовать свои работы.  Все это способствовало развитию доброжелательности, понимания, взаимопомощи, а так же повышению интереса к истории происхождения своей семьи.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l" eaLnBrk="1" hangingPunct="1"/>
            <a:r>
              <a:rPr lang="ru-RU" sz="4000" b="1" dirty="0" smtClean="0">
                <a:solidFill>
                  <a:srgbClr val="002060"/>
                </a:solidFill>
              </a:rPr>
              <a:t>Папка-передвижка «Тайна имени»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401080" cy="5500726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/>
          </a:p>
        </p:txBody>
      </p:sp>
      <p:pic>
        <p:nvPicPr>
          <p:cNvPr id="1027" name="Picture 3" descr="C:\Users\User\Desktop\21.04.2015 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285" y="1643050"/>
            <a:ext cx="2952770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8" name="Picture 4" descr="C:\Users\User\Desktop\21.04.2015 0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5" y="4071942"/>
            <a:ext cx="3143271" cy="23574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9" name="Picture 5" descr="C:\Users\User\Desktop\21.04.2015 0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6074" y="1514474"/>
            <a:ext cx="2933703" cy="22002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l" eaLnBrk="1" hangingPunct="1"/>
            <a:r>
              <a:rPr lang="ru-RU" sz="4000" b="1" dirty="0" smtClean="0">
                <a:solidFill>
                  <a:srgbClr val="002060"/>
                </a:solidFill>
              </a:rPr>
              <a:t>Выставка рисунков «Моя семья».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401080" cy="5500726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/>
          </a:p>
        </p:txBody>
      </p:sp>
      <p:pic>
        <p:nvPicPr>
          <p:cNvPr id="2" name="Picture 2" descr="C:\Users\User\Desktop\21.04.2015 0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736"/>
            <a:ext cx="2952770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C:\Users\User\Desktop\21.04.2015 0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389755"/>
            <a:ext cx="2857520" cy="2208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3" name="Picture 5" descr="C:\Users\User\Desktop\21.04.2015 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3714752"/>
            <a:ext cx="2464236" cy="2939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</a:rPr>
              <a:t>Выставка «Генеалогическое древо семьи»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401080" cy="5500726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/>
          </a:p>
        </p:txBody>
      </p:sp>
      <p:pic>
        <p:nvPicPr>
          <p:cNvPr id="1026" name="Picture 2" descr="C:\Users\User\Desktop\21.04.2015 0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3119459" cy="23395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7" name="Picture 3" descr="C:\Users\User\Desktop\21.04.2015 05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071942"/>
            <a:ext cx="3048021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8" name="Picture 4" descr="C:\Users\User\Desktop\21.04.2015 0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054082"/>
            <a:ext cx="3116290" cy="23372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9" name="Picture 5" descr="C:\Users\User\Desktop\21.04.2015 03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1428736"/>
            <a:ext cx="3000396" cy="225029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l" eaLnBrk="1" hangingPunct="1"/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401080" cy="5500726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28604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Творческий проект, информационно – исследовательский.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проекта.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Краткосрочный  (3 недели).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Проблемные вопросы: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071678"/>
            <a:ext cx="3357586" cy="1785950"/>
          </a:xfrm>
          <a:prstGeom prst="round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Недостаточный объем знаний у детей о старших поколениях своей семьи.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4" y="2071678"/>
            <a:ext cx="3357586" cy="1857388"/>
          </a:xfrm>
          <a:prstGeom prst="round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Слабый интерес к истории семьи, предкам.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488" y="4357694"/>
            <a:ext cx="3929090" cy="2000264"/>
          </a:xfrm>
          <a:prstGeom prst="round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Недостаточное поступление информации детям о родственниках старших поколений.</a:t>
            </a:r>
            <a:endParaRPr lang="ru-RU" sz="2400" b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571736" y="1142984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7" idx="0"/>
          </p:cNvCxnSpPr>
          <p:nvPr/>
        </p:nvCxnSpPr>
        <p:spPr>
          <a:xfrm>
            <a:off x="5786446" y="1142984"/>
            <a:ext cx="1035851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3143238" y="2714620"/>
            <a:ext cx="3143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Гипотеза: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Сформировать у детей представление о семье, истории создании семьи, ее родословной, о нравственном отношении к семейным традициям и воспитать уважение к членам семьи, можно, если работа будет систематически проводиться в разных направлениях: игровой, коммуникативной, познавательно-исследовательской, продуктивной  и художественно-эстетической 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асширить представление детей о своей семье, родословной, ее корнях.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428868"/>
            <a:ext cx="8858312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1.Формировать у детей представление о семье, о нравственном отношении к семейным традициям, расширять знания о ближнем окружении, учить разбираться в родственных связях.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929066"/>
            <a:ext cx="8858312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2.Развивать творческие способности родителей и детей в процессе совместной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5500702"/>
            <a:ext cx="8858312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3.Воспитывать у детей любовь и уважение к членам семьи, интерес к ее истории.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002060"/>
                </a:solidFill>
                <a:cs typeface="Times New Roman" pitchFamily="18" charset="0"/>
              </a:rPr>
              <a:t>Принципы реализации проекта.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индивидуального и дифференцированного подхода, т.е. учет личностных, возрастных особенностей детей, уровня их психического и физического развития.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интеграции работы с различными направлениями воспитательной работы и видами деятельности детей (развитие речи, игры).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доступности.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постепенности.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системности.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Условия реализации проекта.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Методы и приемы.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143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3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организации проекта.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Опрос детей на тему: «Что я знаю о семье»</a:t>
            </a:r>
          </a:p>
          <a:p>
            <a:r>
              <a:rPr lang="ru-RU" dirty="0" smtClean="0"/>
              <a:t>2. НОД</a:t>
            </a:r>
          </a:p>
          <a:p>
            <a:r>
              <a:rPr lang="ru-RU" dirty="0" smtClean="0"/>
              <a:t>3. Консультация «Что такое генеалогическое древо?»</a:t>
            </a:r>
          </a:p>
          <a:p>
            <a:r>
              <a:rPr lang="ru-RU" dirty="0" smtClean="0"/>
              <a:t>4.Составление генеалогического дерева.</a:t>
            </a:r>
          </a:p>
          <a:p>
            <a:r>
              <a:rPr lang="ru-RU" dirty="0" smtClean="0"/>
              <a:t>5. Выставка «Генеалогическое древо семьи».</a:t>
            </a:r>
          </a:p>
          <a:p>
            <a:r>
              <a:rPr lang="ru-RU" dirty="0" smtClean="0"/>
              <a:t>6. Создание папки передвижки  «Тайна имени».</a:t>
            </a:r>
          </a:p>
          <a:p>
            <a:r>
              <a:rPr lang="ru-RU" dirty="0" smtClean="0"/>
              <a:t>7.Выставка детских рисунков «Моя семья».</a:t>
            </a:r>
          </a:p>
          <a:p>
            <a:r>
              <a:rPr lang="ru-RU" dirty="0" smtClean="0"/>
              <a:t>8. Сюжетно - ролевая игра «Семья», «Дочки-матери», «В гости к бабушке».</a:t>
            </a:r>
          </a:p>
          <a:p>
            <a:r>
              <a:rPr lang="ru-RU" dirty="0" smtClean="0"/>
              <a:t>9. Родительское собрание «Моя семья- что может быть дороже»</a:t>
            </a:r>
          </a:p>
          <a:p>
            <a:r>
              <a:rPr lang="ru-RU" dirty="0" smtClean="0"/>
              <a:t>10. Папка-передвижка «Роль семьи в воспитании ребенка».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572</Words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   Муниципальное автономное дошкольное учреждение «Детский сад  общеразвивающего вида №14 г.Шебекино»     Творческий проект с детьми среднего дошкольного возраста по теме  «Семейное древо».    </vt:lpstr>
      <vt:lpstr>Слайд 2</vt:lpstr>
      <vt:lpstr>Проблемные вопросы:</vt:lpstr>
      <vt:lpstr> Гипотеза:</vt:lpstr>
      <vt:lpstr>Слайд 5</vt:lpstr>
      <vt:lpstr> Принципы реализации проекта. </vt:lpstr>
      <vt:lpstr> Условия реализации проекта. </vt:lpstr>
      <vt:lpstr> Методы и приемы.</vt:lpstr>
      <vt:lpstr>Формы организации проекта.</vt:lpstr>
      <vt:lpstr>Предполагаемый результат.</vt:lpstr>
      <vt:lpstr> У родителей:</vt:lpstr>
      <vt:lpstr> У педагогов:</vt:lpstr>
      <vt:lpstr>   Этапы реализации проекта:  </vt:lpstr>
      <vt:lpstr>Выводы:</vt:lpstr>
      <vt:lpstr>Папка-передвижка «Тайна имени»</vt:lpstr>
      <vt:lpstr>Выставка рисунков «Моя семья».</vt:lpstr>
      <vt:lpstr>Выставка «Генеалогическое древо семьи»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учреждение «Детский сад общеразвивающего вида №14 г.Шебекино»        Творческий проект с детьми среднего дошкольного возраста по теме «Семейное древо».    </dc:title>
  <dc:creator>User</dc:creator>
  <cp:lastModifiedBy>User</cp:lastModifiedBy>
  <cp:revision>31</cp:revision>
  <dcterms:created xsi:type="dcterms:W3CDTF">2015-04-19T10:10:58Z</dcterms:created>
  <dcterms:modified xsi:type="dcterms:W3CDTF">2015-04-26T10:37:25Z</dcterms:modified>
</cp:coreProperties>
</file>